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SB 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123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9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лексика</a:t>
            </a:r>
            <a:r>
              <a:rPr lang="ru-RU" sz="88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ru-RU" sz="8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0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-SB </a:t>
            </a:r>
            <a:r>
              <a:rPr lang="en-US" sz="9500" b="1" dirty="0" smtClean="0">
                <a:latin typeface="Times New Roman" pitchFamily="18" charset="0"/>
                <a:cs typeface="Times New Roman" pitchFamily="18" charset="0"/>
              </a:rPr>
              <a:t>p123 </a:t>
            </a:r>
            <a:r>
              <a:rPr lang="en-US" sz="9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ex31</a:t>
            </a:r>
            <a:r>
              <a:rPr lang="ru-RU" sz="8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95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endParaRPr lang="ru-RU" sz="9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9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14</Words>
  <PresentationFormat>Экран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ЖЕНЯ</cp:lastModifiedBy>
  <cp:revision>24</cp:revision>
  <dcterms:created xsi:type="dcterms:W3CDTF">2017-01-31T15:34:08Z</dcterms:created>
  <dcterms:modified xsi:type="dcterms:W3CDTF">2017-02-12T02:52:14Z</dcterms:modified>
</cp:coreProperties>
</file>